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3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>
        <p:scale>
          <a:sx n="75" d="100"/>
          <a:sy n="75" d="100"/>
        </p:scale>
        <p:origin x="200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water, sky, boat, outdoor&#10;&#10;Description automatically generated">
            <a:extLst>
              <a:ext uri="{FF2B5EF4-FFF2-40B4-BE49-F238E27FC236}">
                <a16:creationId xmlns:a16="http://schemas.microsoft.com/office/drawing/2014/main" id="{1946D366-D6DE-EC43-B4F5-9D339F86BC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554"/>
            <a:ext cx="12192000" cy="6853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8EC4-7706-4AAE-894F-E43F2C952054}" type="datetimeFigureOut">
              <a:rPr lang="en-AU" smtClean="0"/>
              <a:t>8/12/21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0505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8EC4-7706-4AAE-894F-E43F2C952054}" type="datetimeFigureOut">
              <a:rPr lang="en-AU" smtClean="0"/>
              <a:t>8/12/21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6699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8EC4-7706-4AAE-894F-E43F2C952054}" type="datetimeFigureOut">
              <a:rPr lang="en-AU" smtClean="0"/>
              <a:t>8/12/21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4552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water, sky, boat, outdoor&#10;&#10;Description automatically generated">
            <a:extLst>
              <a:ext uri="{FF2B5EF4-FFF2-40B4-BE49-F238E27FC236}">
                <a16:creationId xmlns:a16="http://schemas.microsoft.com/office/drawing/2014/main" id="{7DBE8E60-7804-E24D-8F1B-3308056801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554"/>
            <a:ext cx="12192000" cy="6853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8EC4-7706-4AAE-894F-E43F2C952054}" type="datetimeFigureOut">
              <a:rPr lang="en-AU" smtClean="0"/>
              <a:t>8/12/21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895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water, sky, boat, outdoor&#10;&#10;Description automatically generated">
            <a:extLst>
              <a:ext uri="{FF2B5EF4-FFF2-40B4-BE49-F238E27FC236}">
                <a16:creationId xmlns:a16="http://schemas.microsoft.com/office/drawing/2014/main" id="{EA81A640-F24C-1B48-9761-D5137B1175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554"/>
            <a:ext cx="12192000" cy="6853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8EC4-7706-4AAE-894F-E43F2C952054}" type="datetimeFigureOut">
              <a:rPr lang="en-AU" smtClean="0"/>
              <a:t>8/12/21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519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water, sky, boat, outdoor&#10;&#10;Description automatically generated">
            <a:extLst>
              <a:ext uri="{FF2B5EF4-FFF2-40B4-BE49-F238E27FC236}">
                <a16:creationId xmlns:a16="http://schemas.microsoft.com/office/drawing/2014/main" id="{D6951102-E38C-2344-B6F0-DB1416AEBB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554"/>
            <a:ext cx="12192000" cy="6853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8EC4-7706-4AAE-894F-E43F2C952054}" type="datetimeFigureOut">
              <a:rPr lang="en-AU" smtClean="0"/>
              <a:t>8/12/21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3909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water, sky, boat, outdoor&#10;&#10;Description automatically generated">
            <a:extLst>
              <a:ext uri="{FF2B5EF4-FFF2-40B4-BE49-F238E27FC236}">
                <a16:creationId xmlns:a16="http://schemas.microsoft.com/office/drawing/2014/main" id="{C3AD6458-EC32-D347-97BA-2C68A00D4C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554"/>
            <a:ext cx="12192000" cy="6853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8EC4-7706-4AAE-894F-E43F2C952054}" type="datetimeFigureOut">
              <a:rPr lang="en-AU" smtClean="0"/>
              <a:t>8/12/21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84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water, sky, boat, outdoor&#10;&#10;Description automatically generated">
            <a:extLst>
              <a:ext uri="{FF2B5EF4-FFF2-40B4-BE49-F238E27FC236}">
                <a16:creationId xmlns:a16="http://schemas.microsoft.com/office/drawing/2014/main" id="{AE88EAAC-D57E-CE40-A494-205EB38369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554"/>
            <a:ext cx="12192000" cy="685321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8EC4-7706-4AAE-894F-E43F2C952054}" type="datetimeFigureOut">
              <a:rPr lang="en-AU" smtClean="0"/>
              <a:t>8/12/21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4023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8EC4-7706-4AAE-894F-E43F2C952054}" type="datetimeFigureOut">
              <a:rPr lang="en-AU" smtClean="0"/>
              <a:t>8/12/21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545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8EC4-7706-4AAE-894F-E43F2C952054}" type="datetimeFigureOut">
              <a:rPr lang="en-AU" smtClean="0"/>
              <a:t>8/12/21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5578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08EC4-7706-4AAE-894F-E43F2C952054}" type="datetimeFigureOut">
              <a:rPr lang="en-AU" smtClean="0"/>
              <a:t>8/12/21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431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08EC4-7706-4AAE-894F-E43F2C952054}" type="datetimeFigureOut">
              <a:rPr lang="en-AU" smtClean="0"/>
              <a:t>8/12/21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448455-3148-4EAA-82E2-B1DE87FB4EF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6479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194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1251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The University of Adelaide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Carl-August Tanner</dc:creator>
  <cp:lastModifiedBy>Huma Meer</cp:lastModifiedBy>
  <cp:revision>19</cp:revision>
  <dcterms:created xsi:type="dcterms:W3CDTF">2021-11-28T08:36:10Z</dcterms:created>
  <dcterms:modified xsi:type="dcterms:W3CDTF">2021-12-09T19:03:26Z</dcterms:modified>
</cp:coreProperties>
</file>

<file path=docProps/thumbnail.jpeg>
</file>